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1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8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90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3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1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0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1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0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3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8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66DE49-C5BA-4A45-B3A8-D9DB3E358056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CF714F-7224-4654-96FD-DCBF223B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7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2A7D-0325-E9C4-C389-57BCFF1A1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World Bank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973B9-B8F4-B3A6-01CA-904A414CF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0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CE0F-CF08-D043-251F-72BBCBC1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522F-B988-0CA8-A6D8-FE6266DF8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The World bank group has five institutions under its control. Each of them performs specific functions. All these groups collectively form this international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33207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5AC4-B5AC-0B94-20EE-3C1D2A29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International Bank for Reconstruction &amp; Development (IBRD)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ED25-E252-9636-02B1-BF23ADB0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International Bank for Reconstruction &amp; Development (IBRD)Created in 1944 aims at overseeing the reconstruction and development of devastated countries. It provides financial aid through loans to nations destroyed during the Second World War.</a:t>
            </a:r>
          </a:p>
        </p:txBody>
      </p:sp>
    </p:spTree>
    <p:extLst>
      <p:ext uri="{BB962C8B-B14F-4D97-AF65-F5344CB8AC3E}">
        <p14:creationId xmlns:p14="http://schemas.microsoft.com/office/powerpoint/2010/main" val="36384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1126-86D9-4979-36A9-F61FAD0B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International Development Association (IDA)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B289-7508-004F-E3FB-44E07FCE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International Development Association (IDA)Existing in 1960, it aims at providing funds to under-developed (poor) countries with high debt issues. Here, the loans come with no or zero interest charges. Also, the payback period can last up to 38 years.</a:t>
            </a:r>
          </a:p>
        </p:txBody>
      </p:sp>
    </p:spTree>
    <p:extLst>
      <p:ext uri="{BB962C8B-B14F-4D97-AF65-F5344CB8AC3E}">
        <p14:creationId xmlns:p14="http://schemas.microsoft.com/office/powerpoint/2010/main" val="17772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865C-BE32-6E11-8E6C-6A791C26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International Finance Corporation (IFC)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0E4A-CA3B-093C-58C5-0DD719D84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International Finance Corporation (IFC)Founded in 1956, it intends to provide capital to private companies in developing nations. It can be either equity or bonds.</a:t>
            </a:r>
          </a:p>
        </p:txBody>
      </p:sp>
    </p:spTree>
    <p:extLst>
      <p:ext uri="{BB962C8B-B14F-4D97-AF65-F5344CB8AC3E}">
        <p14:creationId xmlns:p14="http://schemas.microsoft.com/office/powerpoint/2010/main" val="297823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F1A0-9D36-BB46-1718-948F388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Multilateral Investment Guarantee Agency (MIGA)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0174-7397-CAA8-A185-5AB9E17CE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Multilateral Investment Guarantee Agency (MIGA)Established in 1988, MIGA aims to provide insurance against rising political risks in developing nations.</a:t>
            </a:r>
          </a:p>
        </p:txBody>
      </p:sp>
    </p:spTree>
    <p:extLst>
      <p:ext uri="{BB962C8B-B14F-4D97-AF65-F5344CB8AC3E}">
        <p14:creationId xmlns:p14="http://schemas.microsoft.com/office/powerpoint/2010/main" val="182725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D1DB-1BCA-A59B-455C-6D51E2C6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International Centre for Settlement of Investment Disputes (ICSID)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3AD1-935A-150D-737D-3609B985D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It came into existence in 1966. This body provides a platform to solve disputes within the member nations. The first case got registered in 1972.</a:t>
            </a:r>
          </a:p>
        </p:txBody>
      </p:sp>
    </p:spTree>
    <p:extLst>
      <p:ext uri="{BB962C8B-B14F-4D97-AF65-F5344CB8AC3E}">
        <p14:creationId xmlns:p14="http://schemas.microsoft.com/office/powerpoint/2010/main" val="3026475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239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World Bank group</vt:lpstr>
      <vt:lpstr>Institutions</vt:lpstr>
      <vt:lpstr>International Bank for Reconstruction &amp; Development (IBRD)</vt:lpstr>
      <vt:lpstr>International Development Association (IDA)</vt:lpstr>
      <vt:lpstr>International Finance Corporation (IFC)</vt:lpstr>
      <vt:lpstr>Multilateral Investment Guarantee Agency (MIGA)</vt:lpstr>
      <vt:lpstr>International Centre for Settlement of Investment Disputes (ICSID)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Bank group</dc:title>
  <dc:creator>Ananya Priya</dc:creator>
  <cp:lastModifiedBy>Ananya Priya</cp:lastModifiedBy>
  <cp:revision>2</cp:revision>
  <dcterms:created xsi:type="dcterms:W3CDTF">2023-03-22T10:38:11Z</dcterms:created>
  <dcterms:modified xsi:type="dcterms:W3CDTF">2023-03-22T10:38:53Z</dcterms:modified>
</cp:coreProperties>
</file>